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E94"/>
    <a:srgbClr val="BFBFBF"/>
    <a:srgbClr val="57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8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966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67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0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45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09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32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863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6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90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832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7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326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1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183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039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168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2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533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39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64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6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23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35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57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34920"/>
            <a:ext cx="12204700" cy="13544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000" dirty="0" smtClean="0"/>
              <a:t>一些截图</a:t>
            </a:r>
            <a:endParaRPr lang="zh-CN" alt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17" y="837487"/>
            <a:ext cx="3110245" cy="551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279" y="837487"/>
            <a:ext cx="3162017" cy="5514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055" y="828956"/>
            <a:ext cx="3219173" cy="55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29" y="572567"/>
            <a:ext cx="3305016" cy="577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3" y="572566"/>
            <a:ext cx="3314284" cy="577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763" y="578316"/>
            <a:ext cx="3276296" cy="577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88" y="675767"/>
            <a:ext cx="3196422" cy="5662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336" y="675767"/>
            <a:ext cx="3260258" cy="56625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020" y="671316"/>
            <a:ext cx="3217323" cy="56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59" y="583213"/>
            <a:ext cx="3302765" cy="5877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177" y="583213"/>
            <a:ext cx="3291351" cy="58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9" y="487111"/>
            <a:ext cx="3390161" cy="5960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95" y="480777"/>
            <a:ext cx="3400753" cy="59736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973" y="506508"/>
            <a:ext cx="3407579" cy="599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66" y="503423"/>
            <a:ext cx="3286505" cy="5885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481" y="503423"/>
            <a:ext cx="3324606" cy="5885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398" y="503423"/>
            <a:ext cx="3278373" cy="583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0" y="715611"/>
            <a:ext cx="3213588" cy="5695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58" y="715611"/>
            <a:ext cx="3245267" cy="5714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316" y="715611"/>
            <a:ext cx="3291144" cy="57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4" y="535753"/>
            <a:ext cx="3319873" cy="5870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240" y="535753"/>
            <a:ext cx="3311960" cy="5870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263" y="532706"/>
            <a:ext cx="3287543" cy="58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5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60" y="572567"/>
            <a:ext cx="3344439" cy="56231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219" y="572567"/>
            <a:ext cx="3525373" cy="5625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877" y="572567"/>
            <a:ext cx="3183678" cy="56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6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51" y="611618"/>
            <a:ext cx="3219449" cy="5643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535" y="611617"/>
            <a:ext cx="3499713" cy="5643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04" y="611618"/>
            <a:ext cx="3257166" cy="562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0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" y="507831"/>
            <a:ext cx="3344586" cy="5876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14" y="507831"/>
            <a:ext cx="3345253" cy="593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851" y="507831"/>
            <a:ext cx="3365842" cy="5935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05" y="564022"/>
            <a:ext cx="3216122" cy="5729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721" y="580889"/>
            <a:ext cx="3229680" cy="5712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082" y="564022"/>
            <a:ext cx="3248621" cy="57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3" y="433116"/>
            <a:ext cx="3414802" cy="5963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673" y="433116"/>
            <a:ext cx="3423375" cy="5963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992" y="433116"/>
            <a:ext cx="3372965" cy="59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88" y="696465"/>
            <a:ext cx="3179330" cy="5581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634" y="709252"/>
            <a:ext cx="3202716" cy="5607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167" y="722041"/>
            <a:ext cx="3327051" cy="55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38" y="464474"/>
            <a:ext cx="3426957" cy="5982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34" y="521291"/>
            <a:ext cx="3739541" cy="5925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014" y="521291"/>
            <a:ext cx="3335815" cy="58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8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0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6" y="726832"/>
            <a:ext cx="3230310" cy="56912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542" y="739062"/>
            <a:ext cx="3265712" cy="5678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289" y="739062"/>
            <a:ext cx="3276896" cy="57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1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994" y="752699"/>
            <a:ext cx="3281585" cy="57226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94" y="777729"/>
            <a:ext cx="3220333" cy="56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22" y="638406"/>
            <a:ext cx="3298046" cy="5764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12" y="638406"/>
            <a:ext cx="3248988" cy="5756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244" y="638406"/>
            <a:ext cx="3255949" cy="57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9" y="359656"/>
            <a:ext cx="5346719" cy="3012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341" y="351625"/>
            <a:ext cx="5366913" cy="3020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613" y="3614871"/>
            <a:ext cx="5352495" cy="30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23" y="710635"/>
            <a:ext cx="3110038" cy="54357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253" y="710635"/>
            <a:ext cx="3136307" cy="54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623" y="606668"/>
            <a:ext cx="3187092" cy="5665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372" y="584848"/>
            <a:ext cx="3354286" cy="5665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08" y="606668"/>
            <a:ext cx="3161158" cy="562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52" y="707366"/>
            <a:ext cx="3224835" cy="5653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22" y="707368"/>
            <a:ext cx="3325147" cy="5611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770" y="669578"/>
            <a:ext cx="3227239" cy="57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4</Words>
  <Application>Microsoft Office PowerPoint</Application>
  <PresentationFormat>Widescreen</PresentationFormat>
  <Paragraphs>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宋体</vt:lpstr>
      <vt:lpstr>微软雅黑</vt:lpstr>
      <vt:lpstr>Arial</vt:lpstr>
      <vt:lpstr>Calibri</vt:lpstr>
      <vt:lpstr>Verdana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265</cp:revision>
  <dcterms:created xsi:type="dcterms:W3CDTF">2015-05-05T08:02:00Z</dcterms:created>
  <dcterms:modified xsi:type="dcterms:W3CDTF">2018-05-20T13:28:55Z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